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62" r:id="rId4"/>
    <p:sldId id="264" r:id="rId5"/>
    <p:sldId id="265" r:id="rId6"/>
    <p:sldId id="263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8" r:id="rId19"/>
    <p:sldId id="277" r:id="rId20"/>
    <p:sldId id="279" r:id="rId21"/>
    <p:sldId id="280" r:id="rId22"/>
    <p:sldId id="26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1879" autoAdjust="0"/>
  </p:normalViewPr>
  <p:slideViewPr>
    <p:cSldViewPr>
      <p:cViewPr varScale="1">
        <p:scale>
          <a:sx n="101" d="100"/>
          <a:sy n="101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D2F-4B43-4D17-B335-1C71883D173E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37AD0-CFF7-46D1-8643-D99C279F5F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19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Link for downloading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ProTeXt</a:t>
            </a:r>
            <a:endParaRPr lang="en-US" dirty="0" smtClean="0"/>
          </a:p>
          <a:p>
            <a:r>
              <a:rPr lang="en-US" dirty="0" smtClean="0"/>
              <a:t>ftp://ftp.fernuni-hagen.de/pub/windows/win32/ProTeXt/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37AD0-CFF7-46D1-8643-D99C279F5F0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11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0DA4F0F6-51C1-4569-91C7-FD3475B20250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F0F6-51C1-4569-91C7-FD3475B20250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0DA4F0F6-51C1-4569-91C7-FD3475B20250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DD378BA-3DE6-4276-8578-A55BAC89B4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msdn.microsoft.com/en-us/library/ff649643.aspx" TargetMode="External"/><Relationship Id="rId2" Type="http://schemas.openxmlformats.org/officeDocument/2006/relationships/hyperlink" Target="http://www.cse.ohio-state.edu/~rountev/421/lectures/lecture23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Advanced Web Technologies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#3</a:t>
            </a:r>
          </a:p>
          <a:p>
            <a:r>
              <a:rPr lang="en-US" dirty="0" smtClean="0"/>
              <a:t>By: </a:t>
            </a:r>
            <a:r>
              <a:rPr lang="en-US" dirty="0" err="1" smtClean="0"/>
              <a:t>Faraz</a:t>
            </a:r>
            <a:r>
              <a:rPr lang="en-US" dirty="0" smtClean="0"/>
              <a:t> Ahmed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to whet the appetite!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Singleton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Create a Public Class</a:t>
            </a:r>
          </a:p>
          <a:p>
            <a:pPr lvl="1"/>
            <a:r>
              <a:rPr lang="en-US" dirty="0" smtClean="0"/>
              <a:t>Create a private constructor</a:t>
            </a:r>
          </a:p>
          <a:p>
            <a:pPr lvl="1"/>
            <a:r>
              <a:rPr lang="en-US" dirty="0" smtClean="0"/>
              <a:t>Create a private static/shared variable</a:t>
            </a:r>
          </a:p>
          <a:p>
            <a:pPr lvl="1"/>
            <a:r>
              <a:rPr lang="en-US" dirty="0" smtClean="0"/>
              <a:t>Initialize and expose that variable using a function/property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686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MVC- Motivation[1]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All applications contain data being manipulated by an interface. </a:t>
            </a:r>
          </a:p>
          <a:p>
            <a:endParaRPr lang="en-US" dirty="0"/>
          </a:p>
          <a:p>
            <a:r>
              <a:rPr lang="en-US" dirty="0" smtClean="0"/>
              <a:t>That data should be disconnected with the interface.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32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Model</a:t>
            </a:r>
          </a:p>
          <a:p>
            <a:pPr lvl="2"/>
            <a:r>
              <a:rPr lang="en-US" dirty="0" smtClean="0"/>
              <a:t> </a:t>
            </a:r>
            <a:r>
              <a:rPr lang="en-US" dirty="0"/>
              <a:t>The data (</a:t>
            </a:r>
            <a:r>
              <a:rPr lang="en-US" dirty="0" err="1"/>
              <a:t>ie</a:t>
            </a:r>
            <a:r>
              <a:rPr lang="en-US" dirty="0"/>
              <a:t> state)</a:t>
            </a:r>
          </a:p>
          <a:p>
            <a:pPr lvl="2"/>
            <a:r>
              <a:rPr lang="en-US" dirty="0" smtClean="0"/>
              <a:t> </a:t>
            </a:r>
            <a:r>
              <a:rPr lang="en-US" dirty="0"/>
              <a:t>Methods for accessing and modifying state</a:t>
            </a:r>
          </a:p>
          <a:p>
            <a:r>
              <a:rPr lang="en-US" dirty="0" smtClean="0"/>
              <a:t> </a:t>
            </a:r>
            <a:r>
              <a:rPr lang="en-US" dirty="0"/>
              <a:t>View</a:t>
            </a:r>
          </a:p>
          <a:p>
            <a:pPr lvl="2"/>
            <a:r>
              <a:rPr lang="en-US" dirty="0" smtClean="0"/>
              <a:t> </a:t>
            </a:r>
            <a:r>
              <a:rPr lang="en-US" dirty="0"/>
              <a:t>Renders contents of model for user</a:t>
            </a:r>
          </a:p>
          <a:p>
            <a:pPr lvl="2"/>
            <a:r>
              <a:rPr lang="en-US" dirty="0" smtClean="0"/>
              <a:t> </a:t>
            </a:r>
            <a:r>
              <a:rPr lang="en-US" dirty="0"/>
              <a:t>When model changes, view must </a:t>
            </a:r>
            <a:r>
              <a:rPr lang="en-US" dirty="0" smtClean="0"/>
              <a:t>be updated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Controller</a:t>
            </a:r>
          </a:p>
          <a:p>
            <a:pPr lvl="2"/>
            <a:r>
              <a:rPr lang="en-US" dirty="0" smtClean="0"/>
              <a:t> </a:t>
            </a:r>
            <a:r>
              <a:rPr lang="en-US" dirty="0"/>
              <a:t>Translates user actions (</a:t>
            </a:r>
            <a:r>
              <a:rPr lang="en-US" dirty="0" err="1"/>
              <a:t>ie</a:t>
            </a:r>
            <a:r>
              <a:rPr lang="en-US" dirty="0"/>
              <a:t> </a:t>
            </a:r>
            <a:r>
              <a:rPr lang="en-US" dirty="0" smtClean="0"/>
              <a:t>interactions with </a:t>
            </a:r>
            <a:r>
              <a:rPr lang="en-US" dirty="0"/>
              <a:t>view) into operations on the model</a:t>
            </a:r>
          </a:p>
          <a:p>
            <a:pPr lvl="2"/>
            <a:r>
              <a:rPr lang="en-US" dirty="0" smtClean="0"/>
              <a:t> </a:t>
            </a:r>
            <a:r>
              <a:rPr lang="en-US" dirty="0"/>
              <a:t>Example user actions: button clicks, </a:t>
            </a:r>
            <a:r>
              <a:rPr lang="en-US" dirty="0" smtClean="0"/>
              <a:t>menu selections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065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MVC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/>
              <a:t>Setup</a:t>
            </a:r>
          </a:p>
          <a:p>
            <a:pPr lvl="3"/>
            <a:r>
              <a:rPr lang="en-US" dirty="0" smtClean="0"/>
              <a:t>Instantiate </a:t>
            </a:r>
            <a:r>
              <a:rPr lang="en-US" dirty="0"/>
              <a:t>model</a:t>
            </a:r>
          </a:p>
          <a:p>
            <a:pPr lvl="3"/>
            <a:r>
              <a:rPr lang="en-US" dirty="0" smtClean="0"/>
              <a:t>Instantiate </a:t>
            </a:r>
            <a:r>
              <a:rPr lang="en-US" dirty="0"/>
              <a:t>view</a:t>
            </a:r>
          </a:p>
          <a:p>
            <a:pPr lvl="3"/>
            <a:r>
              <a:rPr lang="en-US" dirty="0" smtClean="0"/>
              <a:t>Has </a:t>
            </a:r>
            <a:r>
              <a:rPr lang="en-US" dirty="0"/>
              <a:t>reference to a controller, initially null</a:t>
            </a:r>
          </a:p>
          <a:p>
            <a:pPr lvl="3"/>
            <a:r>
              <a:rPr lang="en-US" dirty="0" smtClean="0"/>
              <a:t>Instantiate </a:t>
            </a:r>
            <a:r>
              <a:rPr lang="en-US" dirty="0"/>
              <a:t>controller with references to both</a:t>
            </a:r>
          </a:p>
          <a:p>
            <a:pPr lvl="3"/>
            <a:r>
              <a:rPr lang="en-US" dirty="0" smtClean="0"/>
              <a:t>Controller </a:t>
            </a:r>
            <a:r>
              <a:rPr lang="en-US" dirty="0"/>
              <a:t>registers with view, so view now has </a:t>
            </a:r>
            <a:r>
              <a:rPr lang="en-US" dirty="0" smtClean="0"/>
              <a:t>a (non-null</a:t>
            </a:r>
            <a:r>
              <a:rPr lang="en-US" dirty="0"/>
              <a:t>) reference to controller</a:t>
            </a:r>
          </a:p>
          <a:p>
            <a:r>
              <a:rPr lang="en-US" dirty="0" smtClean="0"/>
              <a:t>Execution</a:t>
            </a:r>
            <a:endParaRPr lang="en-US" dirty="0"/>
          </a:p>
          <a:p>
            <a:pPr lvl="3"/>
            <a:r>
              <a:rPr lang="en-US" dirty="0" smtClean="0"/>
              <a:t>View </a:t>
            </a:r>
            <a:r>
              <a:rPr lang="en-US" dirty="0"/>
              <a:t>recognizes event</a:t>
            </a:r>
          </a:p>
          <a:p>
            <a:pPr lvl="3"/>
            <a:r>
              <a:rPr lang="en-US" dirty="0" smtClean="0"/>
              <a:t>View </a:t>
            </a:r>
            <a:r>
              <a:rPr lang="en-US" dirty="0"/>
              <a:t>calls appropriate method on controller</a:t>
            </a:r>
          </a:p>
          <a:p>
            <a:pPr lvl="3"/>
            <a:r>
              <a:rPr lang="en-US" dirty="0" smtClean="0"/>
              <a:t>Controller </a:t>
            </a:r>
            <a:r>
              <a:rPr lang="en-US" dirty="0"/>
              <a:t>accesses model, possibly updating it</a:t>
            </a:r>
          </a:p>
          <a:p>
            <a:pPr lvl="3"/>
            <a:r>
              <a:rPr lang="en-US" dirty="0" smtClean="0"/>
              <a:t>If </a:t>
            </a:r>
            <a:r>
              <a:rPr lang="en-US" dirty="0"/>
              <a:t>model has been changed, view is updated (</a:t>
            </a:r>
            <a:r>
              <a:rPr lang="en-US" dirty="0" smtClean="0"/>
              <a:t>via the </a:t>
            </a:r>
            <a:r>
              <a:rPr lang="en-US" dirty="0"/>
              <a:t>controller)</a:t>
            </a:r>
          </a:p>
        </p:txBody>
      </p:sp>
    </p:spTree>
    <p:extLst>
      <p:ext uri="{BB962C8B-B14F-4D97-AF65-F5344CB8AC3E}">
        <p14:creationId xmlns:p14="http://schemas.microsoft.com/office/powerpoint/2010/main" val="3472747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90800"/>
            <a:ext cx="4843923" cy="279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76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MVC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Background: Observer pattern</a:t>
            </a:r>
          </a:p>
          <a:p>
            <a:pPr lvl="2"/>
            <a:r>
              <a:rPr lang="en-US" dirty="0" smtClean="0"/>
              <a:t>One </a:t>
            </a:r>
            <a:r>
              <a:rPr lang="en-US" dirty="0"/>
              <a:t>object is notified of changes in another</a:t>
            </a:r>
          </a:p>
          <a:p>
            <a:pPr lvl="2"/>
            <a:r>
              <a:rPr lang="en-US" dirty="0" smtClean="0"/>
              <a:t>In </a:t>
            </a:r>
            <a:r>
              <a:rPr lang="en-US" dirty="0"/>
              <a:t>extended MVC, view is an observer </a:t>
            </a:r>
            <a:r>
              <a:rPr lang="en-US" dirty="0" smtClean="0"/>
              <a:t>of model</a:t>
            </a:r>
            <a:endParaRPr lang="en-US" dirty="0"/>
          </a:p>
          <a:p>
            <a:r>
              <a:rPr lang="en-US" dirty="0" smtClean="0"/>
              <a:t>Application </a:t>
            </a:r>
            <a:r>
              <a:rPr lang="en-US" dirty="0"/>
              <a:t>within MVC</a:t>
            </a:r>
          </a:p>
          <a:p>
            <a:r>
              <a:rPr lang="en-US" dirty="0" smtClean="0"/>
              <a:t>Asynchronous </a:t>
            </a:r>
            <a:r>
              <a:rPr lang="en-US" dirty="0"/>
              <a:t>model updates</a:t>
            </a:r>
          </a:p>
          <a:p>
            <a:pPr lvl="2"/>
            <a:r>
              <a:rPr lang="en-US" dirty="0" smtClean="0"/>
              <a:t>Associated </a:t>
            </a:r>
            <a:r>
              <a:rPr lang="en-US" dirty="0"/>
              <a:t>view must be notified of change </a:t>
            </a:r>
            <a:r>
              <a:rPr lang="en-US" dirty="0" smtClean="0"/>
              <a:t>in order </a:t>
            </a:r>
            <a:r>
              <a:rPr lang="en-US" dirty="0"/>
              <a:t>to know that it must update</a:t>
            </a:r>
          </a:p>
          <a:p>
            <a:pPr lvl="2"/>
            <a:r>
              <a:rPr lang="en-US" dirty="0" smtClean="0"/>
              <a:t>A </a:t>
            </a:r>
            <a:r>
              <a:rPr lang="en-US" dirty="0"/>
              <a:t>model may have multiple views</a:t>
            </a:r>
          </a:p>
          <a:p>
            <a:pPr lvl="2"/>
            <a:r>
              <a:rPr lang="en-US" dirty="0" smtClean="0"/>
              <a:t>But </a:t>
            </a:r>
            <a:r>
              <a:rPr lang="en-US" dirty="0"/>
              <a:t>a view has one model</a:t>
            </a:r>
          </a:p>
          <a:p>
            <a:pPr lvl="2"/>
            <a:r>
              <a:rPr lang="en-US" dirty="0" smtClean="0"/>
              <a:t>All </a:t>
            </a:r>
            <a:r>
              <a:rPr lang="en-US" dirty="0"/>
              <a:t>views have to be updated when </a:t>
            </a:r>
            <a:r>
              <a:rPr lang="en-US" dirty="0" smtClean="0"/>
              <a:t>model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768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590800"/>
            <a:ext cx="4768800" cy="284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905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838200"/>
            <a:ext cx="4953000" cy="5638800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041440" cy="630237"/>
          </a:xfrm>
        </p:spPr>
        <p:txBody>
          <a:bodyPr/>
          <a:lstStyle/>
          <a:p>
            <a:r>
              <a:rPr lang="en-US" dirty="0" smtClean="0"/>
              <a:t>C and C++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3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 smtClean="0"/>
              <a:t>Difficult to implement</a:t>
            </a:r>
          </a:p>
          <a:p>
            <a:endParaRPr lang="en-US" dirty="0"/>
          </a:p>
          <a:p>
            <a:r>
              <a:rPr lang="en-US" dirty="0" smtClean="0"/>
              <a:t>Not suitable for smaller applications</a:t>
            </a:r>
          </a:p>
          <a:p>
            <a:endParaRPr lang="en-US" dirty="0"/>
          </a:p>
          <a:p>
            <a:r>
              <a:rPr lang="en-US" dirty="0" smtClean="0"/>
              <a:t>Different, isolated development by UI developers, coders etc. could lead to more time.</a:t>
            </a:r>
          </a:p>
          <a:p>
            <a:endParaRPr lang="en-US" dirty="0"/>
          </a:p>
          <a:p>
            <a:r>
              <a:rPr lang="en-US" dirty="0" smtClean="0"/>
              <a:t>Tightly coupled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Placing attributes</a:t>
            </a:r>
            <a:r>
              <a:rPr lang="en-US" dirty="0" smtClean="0"/>
              <a:t> that are not relevant to model e.g. popup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9098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Loose Coupling</a:t>
            </a:r>
          </a:p>
          <a:p>
            <a:endParaRPr lang="en-US" dirty="0"/>
          </a:p>
          <a:p>
            <a:r>
              <a:rPr lang="en-US" dirty="0" smtClean="0"/>
              <a:t>Easy to unit-test</a:t>
            </a:r>
          </a:p>
          <a:p>
            <a:endParaRPr lang="en-US" dirty="0" smtClean="0"/>
          </a:p>
          <a:p>
            <a:r>
              <a:rPr lang="en-US" dirty="0" smtClean="0"/>
              <a:t>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396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Formal Notation Tool</a:t>
            </a:r>
          </a:p>
          <a:p>
            <a:r>
              <a:rPr lang="en-US" dirty="0" smtClean="0"/>
              <a:t>MVC</a:t>
            </a:r>
          </a:p>
          <a:p>
            <a:r>
              <a:rPr lang="en-US" smtClean="0"/>
              <a:t>References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47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document-view Model</a:t>
            </a:r>
          </a:p>
          <a:p>
            <a:endParaRPr lang="en-US" dirty="0"/>
          </a:p>
          <a:p>
            <a:r>
              <a:rPr lang="en-US" dirty="0" smtClean="0"/>
              <a:t>But tightly couples both view and controller.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0606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197" y="2038350"/>
            <a:ext cx="6457606" cy="395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9545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arenR"/>
            </a:pPr>
            <a:r>
              <a:rPr lang="en-US" sz="1200" dirty="0" smtClean="0"/>
              <a:t>“Model-View Controller Design Pattern”, </a:t>
            </a:r>
            <a:r>
              <a:rPr lang="en-US" sz="1200" dirty="0">
                <a:hlinkClick r:id="rId2"/>
              </a:rPr>
              <a:t>http://www.cse.ohio-state.edu/~</a:t>
            </a:r>
            <a:r>
              <a:rPr lang="en-US" sz="1200" dirty="0" smtClean="0">
                <a:hlinkClick r:id="rId2"/>
              </a:rPr>
              <a:t>rountev/421/lectures/lecture23.pdf</a:t>
            </a:r>
            <a:r>
              <a:rPr lang="en-US" sz="1200" dirty="0" smtClean="0"/>
              <a:t> ,  </a:t>
            </a:r>
            <a:r>
              <a:rPr lang="en-US" sz="1200" dirty="0"/>
              <a:t>visited </a:t>
            </a:r>
            <a:r>
              <a:rPr lang="en-US" sz="1200" dirty="0" smtClean="0"/>
              <a:t> on 18th </a:t>
            </a:r>
            <a:r>
              <a:rPr lang="en-US" sz="1200" dirty="0"/>
              <a:t>Jan </a:t>
            </a:r>
            <a:r>
              <a:rPr lang="en-US" sz="1200" dirty="0" smtClean="0"/>
              <a:t>2011</a:t>
            </a:r>
          </a:p>
          <a:p>
            <a:pPr>
              <a:buAutoNum type="arabicParenR"/>
            </a:pPr>
            <a:r>
              <a:rPr lang="en-US" sz="1200" dirty="0" smtClean="0"/>
              <a:t>“Model-View-Controller”, </a:t>
            </a:r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msdn.microsoft.com/en-us/library/ff649643.aspx</a:t>
            </a:r>
            <a:r>
              <a:rPr lang="en-US" sz="1200" dirty="0" smtClean="0"/>
              <a:t> ,  </a:t>
            </a:r>
            <a:r>
              <a:rPr lang="en-US" sz="1200" dirty="0"/>
              <a:t>visited on </a:t>
            </a:r>
            <a:r>
              <a:rPr lang="en-US" sz="1200" dirty="0" smtClean="0"/>
              <a:t>18th </a:t>
            </a:r>
            <a:r>
              <a:rPr lang="en-US" sz="1200" dirty="0"/>
              <a:t>Jan 2011</a:t>
            </a:r>
          </a:p>
          <a:p>
            <a:pPr>
              <a:buAutoNum type="arabicParenR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8776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 simple word processer would not be able to get those special set notations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0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LaTeX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2000" dirty="0" smtClean="0"/>
              <a:t>A language </a:t>
            </a:r>
          </a:p>
          <a:p>
            <a:endParaRPr lang="en-US" sz="2000" dirty="0"/>
          </a:p>
          <a:p>
            <a:r>
              <a:rPr lang="en-US" sz="2000" dirty="0" smtClean="0"/>
              <a:t>A specific ‘dialect’  of  </a:t>
            </a:r>
            <a:r>
              <a:rPr lang="en-US" sz="2000" dirty="0" err="1" smtClean="0"/>
              <a:t>TeX</a:t>
            </a:r>
            <a:r>
              <a:rPr lang="en-US" sz="2000" dirty="0"/>
              <a:t> </a:t>
            </a:r>
            <a:r>
              <a:rPr lang="en-US" sz="2000" dirty="0" smtClean="0"/>
              <a:t>for mathematicians/scientists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783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TeX</a:t>
            </a:r>
            <a:r>
              <a:rPr lang="en-US" dirty="0" smtClean="0"/>
              <a:t> is a system AND also a type setting language. </a:t>
            </a:r>
          </a:p>
          <a:p>
            <a:endParaRPr lang="en-US" dirty="0"/>
          </a:p>
          <a:p>
            <a:r>
              <a:rPr lang="en-US" dirty="0" smtClean="0"/>
              <a:t>To “make” a </a:t>
            </a:r>
            <a:r>
              <a:rPr lang="en-US" dirty="0" err="1" smtClean="0"/>
              <a:t>TeX</a:t>
            </a:r>
            <a:r>
              <a:rPr lang="en-US" dirty="0" smtClean="0"/>
              <a:t> system,  you need to install several components.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777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Steps!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Daemon Tools ( or another similar tool) .</a:t>
            </a:r>
          </a:p>
          <a:p>
            <a:endParaRPr lang="en-US" dirty="0"/>
          </a:p>
          <a:p>
            <a:r>
              <a:rPr lang="en-US" dirty="0" smtClean="0"/>
              <a:t>Download ISO from the given link in notes. </a:t>
            </a:r>
          </a:p>
          <a:p>
            <a:endParaRPr lang="en-US" dirty="0" smtClean="0"/>
          </a:p>
          <a:p>
            <a:r>
              <a:rPr lang="en-US" dirty="0" smtClean="0"/>
              <a:t>Install </a:t>
            </a:r>
            <a:r>
              <a:rPr lang="en-US" dirty="0" err="1" smtClean="0"/>
              <a:t>MiKTeX</a:t>
            </a:r>
            <a:r>
              <a:rPr lang="en-US" dirty="0" smtClean="0"/>
              <a:t> (compiler)</a:t>
            </a:r>
          </a:p>
          <a:p>
            <a:endParaRPr lang="en-US" dirty="0"/>
          </a:p>
          <a:p>
            <a:r>
              <a:rPr lang="en-US" dirty="0" smtClean="0"/>
              <a:t>Install </a:t>
            </a:r>
            <a:r>
              <a:rPr lang="en-US" dirty="0" err="1" smtClean="0"/>
              <a:t>TeXnic</a:t>
            </a:r>
            <a:r>
              <a:rPr lang="en-US" dirty="0" smtClean="0"/>
              <a:t> Center (for editing)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996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14600"/>
            <a:ext cx="4926860" cy="160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032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75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251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Solutions to commonly occurring problems.</a:t>
            </a:r>
          </a:p>
          <a:p>
            <a:endParaRPr lang="en-US" dirty="0"/>
          </a:p>
          <a:p>
            <a:r>
              <a:rPr lang="en-US" dirty="0" smtClean="0"/>
              <a:t>Templates on how a problem can be solved.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Half way through today I realized design patterns should have been there in the course!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8301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TC101790492[[fn=Sketchbook]]</Template>
  <TotalTime>525</TotalTime>
  <Words>487</Words>
  <Application>Microsoft Office PowerPoint</Application>
  <PresentationFormat>On-screen Show (4:3)</PresentationFormat>
  <Paragraphs>115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Sketchbook</vt:lpstr>
      <vt:lpstr>Advanced Web Technologies</vt:lpstr>
      <vt:lpstr>Contents</vt:lpstr>
      <vt:lpstr>Problem?</vt:lpstr>
      <vt:lpstr>LaTeX</vt:lpstr>
      <vt:lpstr>TeX</vt:lpstr>
      <vt:lpstr>Installation Steps!</vt:lpstr>
      <vt:lpstr>Relation</vt:lpstr>
      <vt:lpstr>PowerPoint Presentation</vt:lpstr>
      <vt:lpstr>Design Patterns</vt:lpstr>
      <vt:lpstr>An example to whet the appetite!</vt:lpstr>
      <vt:lpstr>MVC- Motivation[1]</vt:lpstr>
      <vt:lpstr>Structure</vt:lpstr>
      <vt:lpstr>Basic MVC</vt:lpstr>
      <vt:lpstr>PowerPoint Presentation</vt:lpstr>
      <vt:lpstr>Extended MVC</vt:lpstr>
      <vt:lpstr>PowerPoint Presentation</vt:lpstr>
      <vt:lpstr>C and C++</vt:lpstr>
      <vt:lpstr>Disadvantages</vt:lpstr>
      <vt:lpstr>Advantages</vt:lpstr>
      <vt:lpstr>Variants</vt:lpstr>
      <vt:lpstr>PowerPoint Presentation</vt:lpstr>
      <vt:lpstr>References</vt:lpstr>
    </vt:vector>
  </TitlesOfParts>
  <Company>OASystems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Web Technologies</dc:title>
  <dc:creator>Faraz Ahmed</dc:creator>
  <cp:lastModifiedBy>Faraz Ahmed</cp:lastModifiedBy>
  <cp:revision>114</cp:revision>
  <dcterms:created xsi:type="dcterms:W3CDTF">2011-01-03T07:55:06Z</dcterms:created>
  <dcterms:modified xsi:type="dcterms:W3CDTF">2011-01-18T11:45:19Z</dcterms:modified>
</cp:coreProperties>
</file>